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68" r:id="rId2"/>
    <p:sldId id="257" r:id="rId3"/>
    <p:sldId id="290" r:id="rId4"/>
    <p:sldId id="291" r:id="rId5"/>
    <p:sldId id="292" r:id="rId6"/>
    <p:sldId id="293" r:id="rId7"/>
    <p:sldId id="269" r:id="rId8"/>
    <p:sldId id="277" r:id="rId9"/>
    <p:sldId id="274" r:id="rId10"/>
    <p:sldId id="278" r:id="rId11"/>
    <p:sldId id="279" r:id="rId12"/>
    <p:sldId id="280" r:id="rId13"/>
    <p:sldId id="281" r:id="rId14"/>
    <p:sldId id="294" r:id="rId15"/>
    <p:sldId id="285" r:id="rId16"/>
    <p:sldId id="286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74" y="10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D4740-180C-4FE2-8A3B-05087A22D516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39D10A-EA3E-4A9C-9D71-B815529F91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86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C39D10A-EA3E-4A9C-9D71-B815529F91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090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97052-66D1-4D83-8809-0EA7AB6B45F2}" type="datetimeFigureOut">
              <a:rPr lang="en-US" smtClean="0"/>
              <a:pPr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40648-0DBF-4EFD-B287-69E7B72078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1295401"/>
            <a:ext cx="7086600" cy="3428999"/>
          </a:xfrm>
        </p:spPr>
        <p:txBody>
          <a:bodyPr>
            <a:noAutofit/>
          </a:bodyPr>
          <a:lstStyle/>
          <a:p>
            <a:r>
              <a:rPr 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Why Do We Preach?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29000" y="5239433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Presenter: Darren Schalk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Developing a Preaching/Teaching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Introductions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Purposes: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Establish the need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 into the rest of the presentation</a:t>
            </a:r>
          </a:p>
          <a:p>
            <a:pPr lvl="1"/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Developing a Preaching/Teaching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Points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how many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how long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 whether or not to share them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Developing a Preaching/Teaching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 the most natural way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 to avoid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Touch and Go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Circling the Field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Crashing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Developing a Preaching/Teaching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2390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Illustrations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“Giving of Light”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Emphasize, Tie ideas to Experience, Offers a Moment of Rest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Things to Avoid: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Don’t fit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vague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Too long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worn out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Takes away from sermon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A18C6-FCF8-24EA-4F90-212BF9009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3048E-C8B0-2C44-6C54-A8FD8C61A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Developing a Preaching/Teaching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A5511F-66D0-429A-520E-FF85B1B29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often do it last, unless God has enlightened me and given me a title that I must build around.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 can be extremely helpful here!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“Give me ten succinct, memorable, punchy titles for the following text…”</a:t>
            </a:r>
          </a:p>
        </p:txBody>
      </p:sp>
    </p:spTree>
    <p:extLst>
      <p:ext uri="{BB962C8B-B14F-4D97-AF65-F5344CB8AC3E}">
        <p14:creationId xmlns:p14="http://schemas.microsoft.com/office/powerpoint/2010/main" val="1815978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B. Presenting the Lesson/Sermon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Wise Use of Voice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Volume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Pitch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Rate of Speech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Articulation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Warm Up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Your Physiology</a:t>
            </a: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524000" y="-787062"/>
            <a:ext cx="22598046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Dear Valued Customer: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 are making preparations for our 2010 VBS Preview.  Excitement is high this year as we have four different VBS offers to present.  From </a:t>
            </a:r>
            <a:r>
              <a:rPr lang="en-US" sz="14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Standard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we have </a:t>
            </a:r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 Hero Headquarters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en-US" sz="14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Group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offers </a:t>
            </a:r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High Seas 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and </a:t>
            </a:r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Egypt.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Gospel Light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is offering </a:t>
            </a:r>
            <a:r>
              <a:rPr lang="en-US" sz="1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Jesus Every Day , 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which is a SonQuest Rainforest VBS program.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We will have a special event where you may preview our VBS material at White Wing Bookstore on Saturday, March 13</a:t>
            </a:r>
            <a:r>
              <a:rPr lang="en-US" sz="1400" baseline="300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</a:t>
            </a: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from 10am till 12pm.  A representative will be available to personally assist you during this time.  Please plan to attend.  Door prizes will be given.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If you are planning to attend this great event, please call 423-559-5459 and make your reservation with Beverly.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Thank you for your patronage.  We appreciate your business.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Sincerely,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Beverly Roach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White Wing Bookstore</a:t>
            </a:r>
            <a:endParaRPr lang="en-US" sz="800">
              <a:latin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Customer Service Manager</a:t>
            </a:r>
            <a:endParaRPr lang="en-US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FINAL TIPS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 others can be changed by the Word, you must let it change YOU.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Seek out personal illustrations when possible (but not too personal)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preparation a priority (Acts 6)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 your writing skills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Record yourself and listen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Practice reading aloud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watch time (leave them wanting more)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your audience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Utilize Visuals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PREPARE—let the message get into you deeply before presenting.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PRAY, PRAY, AND PRAY SOME MORE.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Few Quotes: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“God may use the foolishness of preaching, but I’m not sure if he uses foolish preaching</a:t>
            </a:r>
          </a:p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-Robert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Liichow</a:t>
            </a:r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“God’s Word does not return void, but we must make sure it’s His Word (not our words) we’re sharing.”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		-me</a:t>
            </a:r>
          </a:p>
          <a:p>
            <a:r>
              <a:rPr lang="en-US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“Not many of you should presume to be teachers, my brothers, because you know that we who teach will be judged more strictly.”                            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-James (James 3:1)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E1056-5C61-380F-176B-B86113781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95049D1-9B71-4A50-9156-CD60C37B7C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819400"/>
            <a:ext cx="8610600" cy="1470025"/>
          </a:xfrm>
        </p:spPr>
        <p:txBody>
          <a:bodyPr>
            <a:normAutofit fontScale="90000"/>
          </a:bodyPr>
          <a:lstStyle/>
          <a:p>
            <a:r>
              <a:rPr lang="en-US" sz="6700" i="1" dirty="0">
                <a:solidFill>
                  <a:schemeClr val="bg1"/>
                </a:solidFill>
              </a:rPr>
              <a:t>We preach to give God’s people a proper, grounded, Biblical lens through which they can filter all life’s experiences.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9851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E2DA8-9D20-3402-39EF-F8F7B1BFC8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7979D91-7BBA-73E7-FDA5-E21E3CE435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819400"/>
            <a:ext cx="9601200" cy="1470025"/>
          </a:xfrm>
        </p:spPr>
        <p:txBody>
          <a:bodyPr>
            <a:normAutofit fontScale="90000"/>
          </a:bodyPr>
          <a:lstStyle/>
          <a:p>
            <a:pPr algn="l">
              <a:spcAft>
                <a:spcPts val="600"/>
              </a:spcAft>
            </a:pPr>
            <a:br>
              <a:rPr lang="en-US" sz="6700" dirty="0">
                <a:solidFill>
                  <a:schemeClr val="bg1"/>
                </a:solidFill>
              </a:rPr>
            </a:br>
            <a:r>
              <a:rPr lang="en-US" sz="6700" dirty="0">
                <a:solidFill>
                  <a:schemeClr val="bg1"/>
                </a:solidFill>
              </a:rPr>
              <a:t>Learning to preach must be a lifelong endeavor.</a:t>
            </a:r>
            <a:br>
              <a:rPr lang="en-US" sz="6700" dirty="0">
                <a:solidFill>
                  <a:schemeClr val="bg1"/>
                </a:solidFill>
              </a:rPr>
            </a:br>
            <a:r>
              <a:rPr lang="en-US" sz="1400" dirty="0">
                <a:solidFill>
                  <a:schemeClr val="bg1"/>
                </a:solidFill>
              </a:rPr>
              <a:t> </a:t>
            </a:r>
            <a:br>
              <a:rPr lang="en-US" sz="6700" dirty="0">
                <a:solidFill>
                  <a:schemeClr val="bg1"/>
                </a:solidFill>
              </a:rPr>
            </a:br>
            <a:r>
              <a:rPr lang="en-US" sz="6700" dirty="0">
                <a:solidFill>
                  <a:schemeClr val="bg1"/>
                </a:solidFill>
              </a:rPr>
              <a:t>We must be students of the craft of preaching.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5DDFE3-248B-6D7C-F9E4-6C95583B4E38}"/>
              </a:ext>
            </a:extLst>
          </p:cNvPr>
          <p:cNvSpPr txBox="1"/>
          <p:nvPr/>
        </p:nvSpPr>
        <p:spPr>
          <a:xfrm>
            <a:off x="457200" y="228600"/>
            <a:ext cx="1047434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u="sng" dirty="0">
                <a:solidFill>
                  <a:schemeClr val="bg1"/>
                </a:solidFill>
              </a:rPr>
              <a:t>How did you learn to preach?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9614173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8A7450-54B4-1A6E-56A4-C3D988F855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85E37B-355D-A42F-7EC7-B3D0A975E6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2819400"/>
            <a:ext cx="9601200" cy="1470025"/>
          </a:xfrm>
        </p:spPr>
        <p:txBody>
          <a:bodyPr>
            <a:normAutofit fontScale="90000"/>
          </a:bodyPr>
          <a:lstStyle/>
          <a:p>
            <a:pPr algn="l">
              <a:spcAft>
                <a:spcPts val="600"/>
              </a:spcAft>
            </a:pPr>
            <a:br>
              <a:rPr lang="en-US" sz="6700" dirty="0">
                <a:solidFill>
                  <a:schemeClr val="bg1"/>
                </a:solidFill>
              </a:rPr>
            </a:br>
            <a:r>
              <a:rPr lang="en-US" sz="6700" dirty="0">
                <a:solidFill>
                  <a:schemeClr val="bg1"/>
                </a:solidFill>
              </a:rPr>
              <a:t>We should study and learn from others.</a:t>
            </a:r>
            <a:br>
              <a:rPr lang="en-US" sz="6700" dirty="0">
                <a:solidFill>
                  <a:schemeClr val="bg1"/>
                </a:solidFill>
              </a:rPr>
            </a:br>
            <a:r>
              <a:rPr lang="en-US" sz="6700" dirty="0">
                <a:solidFill>
                  <a:schemeClr val="bg1"/>
                </a:solidFill>
              </a:rPr>
              <a:t>But we should also study and learn FROM OURSELVES.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66DD8C-1A47-DAE1-8619-4AF20BFE7DB4}"/>
              </a:ext>
            </a:extLst>
          </p:cNvPr>
          <p:cNvSpPr txBox="1"/>
          <p:nvPr/>
        </p:nvSpPr>
        <p:spPr>
          <a:xfrm>
            <a:off x="457200" y="228600"/>
            <a:ext cx="1047434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u="sng" dirty="0">
                <a:solidFill>
                  <a:schemeClr val="bg1"/>
                </a:solidFill>
              </a:rPr>
              <a:t>How did you learn to preach?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55312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989BB-91BD-F7E0-C195-23BF56D354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780E67B-6AE2-5ACD-B40B-5689D12F8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" y="1524000"/>
            <a:ext cx="9601200" cy="5105400"/>
          </a:xfrm>
        </p:spPr>
        <p:txBody>
          <a:bodyPr>
            <a:normAutofit fontScale="90000"/>
          </a:bodyPr>
          <a:lstStyle/>
          <a:p>
            <a:pPr algn="l">
              <a:spcBef>
                <a:spcPts val="600"/>
              </a:spcBef>
              <a:spcAft>
                <a:spcPts val="1200"/>
              </a:spcAft>
            </a:pPr>
            <a:r>
              <a:rPr lang="en-US" dirty="0">
                <a:solidFill>
                  <a:schemeClr val="bg1"/>
                </a:solidFill>
              </a:rPr>
              <a:t>-Gives good, sound content. (decreases rabbit trails.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-Enables people to understand CONTEXT especially in a series.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-Offers opportunities to </a:t>
            </a:r>
            <a:r>
              <a:rPr lang="en-US" dirty="0" err="1">
                <a:solidFill>
                  <a:schemeClr val="bg1"/>
                </a:solidFill>
              </a:rPr>
              <a:t>tteach</a:t>
            </a:r>
            <a:r>
              <a:rPr lang="en-US" dirty="0">
                <a:solidFill>
                  <a:schemeClr val="bg1"/>
                </a:solidFill>
              </a:rPr>
              <a:t> them HOW to properly study God’s Word.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-God often allows just the right topics to pop up at just the right moments in your church.</a:t>
            </a:r>
            <a:br>
              <a:rPr lang="en-US" dirty="0"/>
            </a:b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0AEF271-95BF-F906-8314-51CB58C7807D}"/>
              </a:ext>
            </a:extLst>
          </p:cNvPr>
          <p:cNvSpPr txBox="1"/>
          <p:nvPr/>
        </p:nvSpPr>
        <p:spPr>
          <a:xfrm>
            <a:off x="457200" y="228600"/>
            <a:ext cx="110782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u="sng" dirty="0">
                <a:solidFill>
                  <a:schemeClr val="bg1"/>
                </a:solidFill>
              </a:rPr>
              <a:t>BENEFITS OF EXPOSITORY PREACHING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774346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295401"/>
            <a:ext cx="8991600" cy="993775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 Bold" pitchFamily="18" charset="0"/>
              </a:rPr>
              <a:t>PIECES FOR EVERY SERMON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429000"/>
            <a:ext cx="8534400" cy="1752600"/>
          </a:xfrm>
        </p:spPr>
        <p:txBody>
          <a:bodyPr>
            <a:noAutofit/>
          </a:bodyPr>
          <a:lstStyle/>
          <a:p>
            <a:pPr algn="l"/>
            <a:r>
              <a:rPr lang="en-US" sz="4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Effectively organizing and presenting Truth.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Developing a Preaching/Teaching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Main Pieces of a Message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 Points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Illustrations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</a:t>
            </a:r>
          </a:p>
          <a:p>
            <a:pPr lvl="1"/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 Developing a Preaching/Teaching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8077200" cy="45259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 Your Outline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Whenever possible follow the outline already seen in the text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 your message is more topical, at least develop a few main points.</a:t>
            </a:r>
          </a:p>
          <a:p>
            <a:pPr lvl="1"/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ALWAYS HAVE AN OUTLINE</a:t>
            </a:r>
          </a:p>
          <a:p>
            <a:pPr lvl="1"/>
            <a:endParaRPr 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741</Words>
  <Application>Microsoft Office PowerPoint</Application>
  <PresentationFormat>Widescreen</PresentationFormat>
  <Paragraphs>92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Adobe Caslon Pro Bold</vt:lpstr>
      <vt:lpstr>Aptos</vt:lpstr>
      <vt:lpstr>Arial</vt:lpstr>
      <vt:lpstr>Calibri</vt:lpstr>
      <vt:lpstr>Times New Roman</vt:lpstr>
      <vt:lpstr>Office Theme</vt:lpstr>
      <vt:lpstr>Why Do We Preach?</vt:lpstr>
      <vt:lpstr>A Few Quotes:</vt:lpstr>
      <vt:lpstr>We preach to give God’s people a proper, grounded, Biblical lens through which they can filter all life’s experiences.</vt:lpstr>
      <vt:lpstr> Learning to preach must be a lifelong endeavor.   We must be students of the craft of preaching.</vt:lpstr>
      <vt:lpstr> We should study and learn from others. But we should also study and learn FROM OURSELVES.</vt:lpstr>
      <vt:lpstr>-Gives good, sound content. (decreases rabbit trails. -Enables people to understand CONTEXT especially in a series. -Offers opportunities to tteach them HOW to properly study God’s Word. -God often allows just the right topics to pop up at just the right moments in your church. </vt:lpstr>
      <vt:lpstr>PIECES FOR EVERY SERMON</vt:lpstr>
      <vt:lpstr>Developing a Preaching/Teaching Outline</vt:lpstr>
      <vt:lpstr>A. Developing a Preaching/Teaching Outline</vt:lpstr>
      <vt:lpstr>A. Developing a Preaching/Teaching Outline</vt:lpstr>
      <vt:lpstr>A. Developing a Preaching/Teaching Outline</vt:lpstr>
      <vt:lpstr>A. Developing a Preaching/Teaching Outline</vt:lpstr>
      <vt:lpstr>A. Developing a Preaching/Teaching Outline</vt:lpstr>
      <vt:lpstr>A. Developing a Preaching/Teaching Outline</vt:lpstr>
      <vt:lpstr>B. Presenting the Lesson/Sermon</vt:lpstr>
      <vt:lpstr>FINAL TIPS</vt:lpstr>
    </vt:vector>
  </TitlesOfParts>
  <Company>Church of God of Prophecy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Darren Schalk</dc:creator>
  <cp:lastModifiedBy>Darren Schalk</cp:lastModifiedBy>
  <cp:revision>32</cp:revision>
  <dcterms:created xsi:type="dcterms:W3CDTF">2010-01-12T18:34:24Z</dcterms:created>
  <dcterms:modified xsi:type="dcterms:W3CDTF">2026-02-23T23:58:01Z</dcterms:modified>
</cp:coreProperties>
</file>